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6ebbdb28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6ebbdb28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ebbdb28d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ebbdb28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6ebbdb05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6ebbdb05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ebbdb05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ebbdb05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6ebbdb05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6ebbdb05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6ebbdb05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6ebbdb05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716b3d20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716b3d20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6ebbdb05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6ebbdb0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6ebbdb2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6ebbdb2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6ebbdb28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6ebbdb28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6ebbdb2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6ebbdb2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6ebbdb28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6ebbdb28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ebbdb28d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ebbdb28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ebbdb28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6ebbdb28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ebbdb28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6ebbdb2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etter-prediction.herokuapp.com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letter-prediction.herokuapp.com/" TargetMode="External"/><Relationship Id="rId4" Type="http://schemas.openxmlformats.org/officeDocument/2006/relationships/hyperlink" Target="https://github.com/coryroyce/emnist_letter_exploration_and_prediction/blob/main/streamlit_application/Streamlit_App.ipynb" TargetMode="External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Letter Prediction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Cory Randolph, Abraham Kong,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Akanksha Rawat, Karishma Kuria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493725" y="1348031"/>
            <a:ext cx="7700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Evaluated on test data set. Using below measures: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Accuracy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Precision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Recall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f1-score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00" y="1856625"/>
            <a:ext cx="5616200" cy="320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575" y="1429425"/>
            <a:ext cx="5696306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52054" t="0"/>
          <a:stretch/>
        </p:blipFill>
        <p:spPr>
          <a:xfrm>
            <a:off x="322325" y="1983250"/>
            <a:ext cx="3902250" cy="136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294250" y="2918975"/>
            <a:ext cx="8580300" cy="211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Heroku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choose Heroku as our web server</a:t>
            </a:r>
            <a:br>
              <a:rPr lang="en"/>
            </a:br>
            <a:r>
              <a:rPr lang="en"/>
              <a:t>To deploy our app, as it is very easy to</a:t>
            </a:r>
            <a:br>
              <a:rPr lang="en"/>
            </a:br>
            <a:r>
              <a:rPr lang="en"/>
              <a:t>Deploy once the Github is set right.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9750" y="418550"/>
            <a:ext cx="3483571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325" y="3009816"/>
            <a:ext cx="8499349" cy="197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Deployment: Heroku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3472150"/>
            <a:ext cx="45786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app.py generated by our Google Colab file</a:t>
            </a:r>
            <a:br>
              <a:rPr lang="en"/>
            </a:br>
            <a:r>
              <a:rPr lang="en"/>
              <a:t>Including our Streamlit Front end and modeling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Requirements.txt and setup.sh to set up the environment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Procfile to tell Heroku to run the file</a:t>
            </a:r>
            <a:endParaRPr/>
          </a:p>
        </p:txBody>
      </p:sp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4978725" y="1505700"/>
            <a:ext cx="3853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Link: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https://letter-prediction.herokuapp.com/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Will introduce more in the live demo part </a:t>
            </a:r>
            <a:br>
              <a:rPr lang="en"/>
            </a:br>
            <a:r>
              <a:rPr lang="en"/>
              <a:t>coming up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05697"/>
            <a:ext cx="4578475" cy="18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5">
            <a:alphaModFix/>
          </a:blip>
          <a:srcRect b="26184" l="26796" r="29187" t="17064"/>
          <a:stretch/>
        </p:blipFill>
        <p:spPr>
          <a:xfrm>
            <a:off x="5225888" y="2777725"/>
            <a:ext cx="3359174" cy="20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(Streamlit)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 draws a letter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Custom ML model makes a class/letter prediction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Probability of labels displayed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3623" t="0"/>
          <a:stretch/>
        </p:blipFill>
        <p:spPr>
          <a:xfrm>
            <a:off x="3762900" y="0"/>
            <a:ext cx="5438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367750"/>
            <a:ext cx="3239400" cy="3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Heroku Hosted Demo: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https://letter-prediction.herokuapp.com/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Colab Demo: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https://github.com/coryroyce/emnist_letter_exploration_and_prediction/blob/main/streamlit_application/Streamlit_App.ipynb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* </a:t>
            </a:r>
            <a:r>
              <a:rPr lang="en"/>
              <a:t>Can be run even if the demo app is no longer being </a:t>
            </a:r>
            <a:r>
              <a:rPr lang="en"/>
              <a:t>actively</a:t>
            </a:r>
            <a:r>
              <a:rPr lang="en"/>
              <a:t> hosted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876" y="0"/>
            <a:ext cx="54231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75" name="Google Shape;175;p28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  </a:t>
            </a:r>
            <a:r>
              <a:rPr lang="en"/>
              <a:t>Cory Randolph, Abraham Kong,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Akanksha Rawat, Karishma Kuria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25" y="2911750"/>
            <a:ext cx="785603" cy="785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975" y="1294300"/>
            <a:ext cx="4730025" cy="31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449500" y="1466425"/>
            <a:ext cx="462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Build an whiteboard on a front end UI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Take user drawn had written letters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Apply Machine Learning Model to classify drawing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Return a prediction based on the user’s drawn letter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093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650" y="1283225"/>
            <a:ext cx="6602548" cy="36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11725" y="1421350"/>
            <a:ext cx="8190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Imported EMNIST- balanced dataset.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EMNIST dataset has a set of handwritten digits (0–9), (a-z), and (A-Z) being converted into 28x28 pixel pictures.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EMNIST Balanced dataset - 47-class dataset was chosen over the By Class dataset to avoid classification errors.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​​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311725" y="1421350"/>
            <a:ext cx="8278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Reduction Techniques used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Principal Component Analysis (PCA)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Singular Value Decomposition (SVD)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Locally Linear Embedding (LLE)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T-distributed Stochastic Neighbor Embedding (T-SNE)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Isometric Mapping(ISOMAP)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Uniform Manifold Approximation and Projection (UMAP)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Normalization: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 data set is divided by 255 based on the RGB codes.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Reduction Visualizations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375" y="1776675"/>
            <a:ext cx="4065825" cy="318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50" y="1731075"/>
            <a:ext cx="4065800" cy="32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963225" y="1315575"/>
            <a:ext cx="88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PCA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529325" y="1315575"/>
            <a:ext cx="99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SVD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Reduction Visualizations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50" y="1312575"/>
            <a:ext cx="4485992" cy="32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82600"/>
            <a:ext cx="4330775" cy="3248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Reduction Visualizations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50" y="1365875"/>
            <a:ext cx="4373800" cy="319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250" y="1445825"/>
            <a:ext cx="4163350" cy="31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493725" y="1348013"/>
            <a:ext cx="7700400" cy="4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Building the model-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Using Keras- high level API of tensorflow framework build a layered sequential type Model.- Based on </a:t>
            </a:r>
            <a:r>
              <a:rPr b="1" lang="en" sz="1000"/>
              <a:t>Convolutional Neural Network architecture. 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model type= Sequential()</a:t>
            </a:r>
            <a:endParaRPr b="1"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model.add(Conv2D(</a:t>
            </a:r>
            <a:r>
              <a:rPr b="1" lang="en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,kernel_size=</a:t>
            </a:r>
            <a:r>
              <a:rPr b="1" lang="en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,activation=</a:t>
            </a:r>
            <a:r>
              <a:rPr b="1" lang="en" sz="9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,input_shape=(</a:t>
            </a:r>
            <a:r>
              <a:rPr b="1" lang="en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b="1" sz="9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Compiling the model-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parameters [optimizer, Loss, Metrics] 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</a:rPr>
              <a:t>model</a:t>
            </a:r>
            <a:r>
              <a:rPr b="1" lang="en" sz="1000">
                <a:solidFill>
                  <a:srgbClr val="212121"/>
                </a:solidFill>
              </a:rPr>
              <a:t>.</a:t>
            </a:r>
            <a:r>
              <a:rPr lang="en" sz="1000">
                <a:solidFill>
                  <a:srgbClr val="212121"/>
                </a:solidFill>
              </a:rPr>
              <a:t>compile(optimizer</a:t>
            </a:r>
            <a:r>
              <a:rPr b="1" lang="en" sz="1000">
                <a:solidFill>
                  <a:srgbClr val="212121"/>
                </a:solidFill>
              </a:rPr>
              <a:t>=</a:t>
            </a:r>
            <a:r>
              <a:rPr lang="en" sz="1000">
                <a:solidFill>
                  <a:srgbClr val="212121"/>
                </a:solidFill>
              </a:rPr>
              <a:t>'adam', </a:t>
            </a:r>
            <a:endParaRPr sz="1000">
              <a:solidFill>
                <a:srgbClr val="21212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</a:rPr>
              <a:t>                         loss</a:t>
            </a:r>
            <a:r>
              <a:rPr b="1" lang="en" sz="1000">
                <a:solidFill>
                  <a:srgbClr val="212121"/>
                </a:solidFill>
              </a:rPr>
              <a:t>=</a:t>
            </a:r>
            <a:r>
              <a:rPr lang="en" sz="1000">
                <a:solidFill>
                  <a:srgbClr val="212121"/>
                </a:solidFill>
              </a:rPr>
              <a:t>'categorical_crossentropy',</a:t>
            </a:r>
            <a:endParaRPr sz="10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</a:rPr>
              <a:t>                                      metrics</a:t>
            </a:r>
            <a:r>
              <a:rPr b="1" lang="en" sz="1000">
                <a:solidFill>
                  <a:srgbClr val="212121"/>
                </a:solidFill>
              </a:rPr>
              <a:t>=</a:t>
            </a:r>
            <a:r>
              <a:rPr lang="en" sz="1000">
                <a:solidFill>
                  <a:srgbClr val="212121"/>
                </a:solidFill>
              </a:rPr>
              <a:t>['accuracy'])</a:t>
            </a:r>
            <a:endParaRPr sz="1000">
              <a:solidFill>
                <a:srgbClr val="21212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the Model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Evaluation and Prediction</a:t>
            </a:r>
            <a:endParaRPr b="1"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795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</a:rPr>
              <a:t>            model</a:t>
            </a:r>
            <a:r>
              <a:rPr b="1" lang="en" sz="1000">
                <a:solidFill>
                  <a:srgbClr val="212121"/>
                </a:solidFill>
              </a:rPr>
              <a:t>.</a:t>
            </a:r>
            <a:r>
              <a:rPr lang="en" sz="1000">
                <a:solidFill>
                  <a:srgbClr val="212121"/>
                </a:solidFill>
              </a:rPr>
              <a:t>evaluate(x_test, y_test)</a:t>
            </a:r>
            <a:endParaRPr sz="1000">
              <a:solidFill>
                <a:srgbClr val="21212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843" y="3588300"/>
            <a:ext cx="1378284" cy="13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375" y="2470200"/>
            <a:ext cx="4089750" cy="8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378" y="3588301"/>
            <a:ext cx="3510584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375" y="2029350"/>
            <a:ext cx="3688625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